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875" r:id="rId705"/>
    <p:sldId id="1469" r:id="rId706"/>
    <p:sldId id="1664"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778" r:id="rId740"/>
    <p:sldId id="779" r:id="rId741"/>
    <p:sldId id="834" r:id="rId742"/>
    <p:sldId id="780" r:id="rId743"/>
    <p:sldId id="833" r:id="rId744"/>
    <p:sldId id="783" r:id="rId745"/>
    <p:sldId id="880" r:id="rId746"/>
    <p:sldId id="881" r:id="rId747"/>
    <p:sldId id="879" r:id="rId748"/>
    <p:sldId id="866" r:id="rId749"/>
    <p:sldId id="1341" r:id="rId750"/>
    <p:sldId id="1390" r:id="rId751"/>
    <p:sldId id="1391" r:id="rId752"/>
    <p:sldId id="878" r:id="rId753"/>
    <p:sldId id="867" r:id="rId754"/>
    <p:sldId id="868" r:id="rId755"/>
    <p:sldId id="870" r:id="rId756"/>
    <p:sldId id="1241" r:id="rId757"/>
    <p:sldId id="1411" r:id="rId758"/>
    <p:sldId id="869" r:id="rId759"/>
    <p:sldId id="1342" r:id="rId760"/>
    <p:sldId id="1367" r:id="rId761"/>
    <p:sldId id="1377" r:id="rId762"/>
    <p:sldId id="1379" r:id="rId763"/>
    <p:sldId id="1368" r:id="rId764"/>
    <p:sldId id="1369" r:id="rId765"/>
    <p:sldId id="1380" r:id="rId766"/>
    <p:sldId id="1381" r:id="rId767"/>
    <p:sldId id="1370" r:id="rId768"/>
    <p:sldId id="1371" r:id="rId769"/>
    <p:sldId id="1372" r:id="rId770"/>
    <p:sldId id="1373" r:id="rId771"/>
    <p:sldId id="1374" r:id="rId772"/>
    <p:sldId id="1375" r:id="rId773"/>
    <p:sldId id="1033" r:id="rId774"/>
    <p:sldId id="1021" r:id="rId775"/>
    <p:sldId id="1022" r:id="rId776"/>
    <p:sldId id="1023" r:id="rId777"/>
    <p:sldId id="1024" r:id="rId778"/>
    <p:sldId id="1025" r:id="rId779"/>
    <p:sldId id="1027" r:id="rId780"/>
    <p:sldId id="1028" r:id="rId781"/>
    <p:sldId id="1029" r:id="rId782"/>
    <p:sldId id="1030" r:id="rId783"/>
    <p:sldId id="1032" r:id="rId784"/>
    <p:sldId id="1031" r:id="rId785"/>
    <p:sldId id="1526" r:id="rId786"/>
    <p:sldId id="885" r:id="rId787"/>
    <p:sldId id="1074" r:id="rId788"/>
    <p:sldId id="976" r:id="rId789"/>
    <p:sldId id="933" r:id="rId790"/>
    <p:sldId id="954" r:id="rId791"/>
    <p:sldId id="788" r:id="rId792"/>
    <p:sldId id="1502" r:id="rId793"/>
    <p:sldId id="1456" r:id="rId794"/>
    <p:sldId id="1489" r:id="rId795"/>
    <p:sldId id="1503" r:id="rId796"/>
    <p:sldId id="1493" r:id="rId797"/>
    <p:sldId id="1495" r:id="rId798"/>
    <p:sldId id="1511" r:id="rId799"/>
    <p:sldId id="1504" r:id="rId800"/>
    <p:sldId id="1557" r:id="rId8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9" name="TextBox 8">
            <a:extLst>
              <a:ext uri="{FF2B5EF4-FFF2-40B4-BE49-F238E27FC236}">
                <a16:creationId xmlns:a16="http://schemas.microsoft.com/office/drawing/2014/main" id="{7A1BE3C8-3495-65E0-FBA5-D77FCDCE20F9}"/>
              </a:ext>
            </a:extLst>
          </p:cNvPr>
          <p:cNvSpPr txBox="1"/>
          <p:nvPr/>
        </p:nvSpPr>
        <p:spPr>
          <a:xfrm>
            <a:off x="5915472" y="665449"/>
            <a:ext cx="4752528" cy="373757"/>
          </a:xfrm>
          <a:prstGeom prst="rect">
            <a:avLst/>
          </a:prstGeom>
          <a:noFill/>
        </p:spPr>
        <p:txBody>
          <a:bodyPr wrap="square">
            <a:spAutoFit/>
          </a:bodyPr>
          <a:lstStyle/>
          <a:p>
            <a:pPr lvl="0">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rollback;</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407368" y="5517232"/>
            <a:ext cx="11161240" cy="73866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6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7093885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56905</TotalTime>
  <Words>89202</Words>
  <Application>Microsoft Office PowerPoint</Application>
  <PresentationFormat>Widescreen</PresentationFormat>
  <Paragraphs>12634</Paragraphs>
  <Slides>800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800</vt:i4>
      </vt:variant>
    </vt:vector>
  </HeadingPairs>
  <TitlesOfParts>
    <vt:vector size="8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13152</cp:revision>
  <dcterms:created xsi:type="dcterms:W3CDTF">2015-10-09T06:09:34Z</dcterms:created>
  <dcterms:modified xsi:type="dcterms:W3CDTF">2025-07-01T15:04:06Z</dcterms:modified>
</cp:coreProperties>
</file>